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4746" autoAdjust="0"/>
  </p:normalViewPr>
  <p:slideViewPr>
    <p:cSldViewPr snapToGrid="0">
      <p:cViewPr varScale="1">
        <p:scale>
          <a:sx n="90" d="100"/>
          <a:sy n="90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version of the Full </a:t>
            </a:r>
            <a:r>
              <a:rPr lang="en-US"/>
              <a:t>Data Processing tutorial </a:t>
            </a:r>
            <a:r>
              <a:rPr lang="en-US" dirty="0"/>
              <a:t>utilizes the CCW1 data sample which can be found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NeuroDOT_Tutorial_Generating_a_Light_Model_with_AlignMe.pptx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84814</TotalTime>
  <Words>4356</Words>
  <Application>Microsoft Office PowerPoint</Application>
  <PresentationFormat>Widescreen</PresentationFormat>
  <Paragraphs>461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2152</cp:revision>
  <dcterms:created xsi:type="dcterms:W3CDTF">2016-10-13T23:27:35Z</dcterms:created>
  <dcterms:modified xsi:type="dcterms:W3CDTF">2024-02-19T17:49:48Z</dcterms:modified>
</cp:coreProperties>
</file>